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411" r:id="rId2"/>
  </p:sldIdLst>
  <p:sldSz cx="24384000" cy="24387175"/>
  <p:notesSz cx="6858000" cy="9144000"/>
  <p:defaultTextStyle>
    <a:defPPr>
      <a:defRPr lang="en-KR"/>
    </a:defPPr>
    <a:lvl1pPr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1pPr>
    <a:lvl2pPr indent="2286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2pPr>
    <a:lvl3pPr indent="4572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3pPr>
    <a:lvl4pPr indent="6858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4pPr>
    <a:lvl5pPr indent="9144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5pPr>
    <a:lvl6pPr marL="22860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6pPr>
    <a:lvl7pPr marL="27432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7pPr>
    <a:lvl8pPr marL="32004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8pPr>
    <a:lvl9pPr marL="36576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121C"/>
    <a:srgbClr val="FFD78E"/>
    <a:srgbClr val="082F07"/>
    <a:srgbClr val="002706"/>
    <a:srgbClr val="FA8B8B"/>
    <a:srgbClr val="005C69"/>
    <a:srgbClr val="FCFFFF"/>
    <a:srgbClr val="000000"/>
    <a:srgbClr val="FEFFFE"/>
    <a:srgbClr val="DE0A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043"/>
    <p:restoredTop sz="78231"/>
  </p:normalViewPr>
  <p:slideViewPr>
    <p:cSldViewPr snapToGrid="0" snapToObjects="1">
      <p:cViewPr varScale="1">
        <p:scale>
          <a:sx n="27" d="100"/>
          <a:sy n="27" d="100"/>
        </p:scale>
        <p:origin x="136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10.jpg>
</file>

<file path=ppt/media/image11.jpg>
</file>

<file path=ppt/media/image12.png>
</file>

<file path=ppt/media/image2.gif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Shape 116">
            <a:extLst>
              <a:ext uri="{FF2B5EF4-FFF2-40B4-BE49-F238E27FC236}">
                <a16:creationId xmlns:a16="http://schemas.microsoft.com/office/drawing/2014/main" id="{207B86F3-60DD-B447-BB84-7F2AD80E9241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714500" y="685800"/>
            <a:ext cx="3429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1" name="Shape 117">
            <a:extLst>
              <a:ext uri="{FF2B5EF4-FFF2-40B4-BE49-F238E27FC236}">
                <a16:creationId xmlns:a16="http://schemas.microsoft.com/office/drawing/2014/main" id="{5EA12E97-0957-9B4D-B0DA-58F4CBE18093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KR" altLang="en-KR">
              <a:sym typeface="Helvetica Neue" panose="02000503000000020004" pitchFamily="2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anose="02000503000000020004" pitchFamily="2" charset="0"/>
      </a:defRPr>
    </a:lvl1pPr>
    <a:lvl2pPr marL="742950" indent="-28575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anose="02000503000000020004" pitchFamily="2" charset="0"/>
      </a:defRPr>
    </a:lvl2pPr>
    <a:lvl3pPr marL="11430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anose="02000503000000020004" pitchFamily="2" charset="0"/>
      </a:defRPr>
    </a:lvl3pPr>
    <a:lvl4pPr marL="16002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anose="02000503000000020004" pitchFamily="2" charset="0"/>
      </a:defRPr>
    </a:lvl4pPr>
    <a:lvl5pPr marL="20574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anose="02000503000000020004" pitchFamily="2" charset="0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714500" y="685800"/>
            <a:ext cx="3429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divide the queues into smaller batches. </a:t>
            </a:r>
          </a:p>
          <a:p>
            <a:r>
              <a:rPr lang="en-US" dirty="0"/>
              <a:t>The first four samples are clustered into 3 intermediates. </a:t>
            </a:r>
          </a:p>
        </p:txBody>
      </p:sp>
    </p:spTree>
    <p:extLst>
      <p:ext uri="{BB962C8B-B14F-4D97-AF65-F5344CB8AC3E}">
        <p14:creationId xmlns:p14="http://schemas.microsoft.com/office/powerpoint/2010/main" val="3311160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EC87AE17-A616-D640-BFB1-E6A581DB71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33043" y="4374042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5" name="Рисунок 2">
            <a:extLst>
              <a:ext uri="{FF2B5EF4-FFF2-40B4-BE49-F238E27FC236}">
                <a16:creationId xmlns:a16="http://schemas.microsoft.com/office/drawing/2014/main" id="{40CEBB98-7874-B341-A7DF-9776CA95703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67498" y="4374042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7A3681A6-9887-8849-858D-F4EB4DB559F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001953" y="4374042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B98DA1-3990-0640-A561-06D588BA3D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036409" y="4374042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64CE6E0-5B52-5747-A86B-B9D8FEA6C1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933043" y="12838210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AE0951AB-9E20-3644-AADF-527B6DD764E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67498" y="12838210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101379C5-9632-674B-B7E5-537B009C9E1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3001953" y="12838210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E0DF27D9-6F67-2043-B1FA-D2317696197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8036409" y="12838210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4" name="Номер слайда">
            <a:extLst>
              <a:ext uri="{FF2B5EF4-FFF2-40B4-BE49-F238E27FC236}">
                <a16:creationId xmlns:a16="http://schemas.microsoft.com/office/drawing/2014/main" id="{D8190D19-D717-9742-AF37-20BB6DAE61D0}"/>
              </a:ext>
            </a:extLst>
          </p:cNvPr>
          <p:cNvSpPr txBox="1">
            <a:spLocks noGrp="1" noChangeArrowheads="1"/>
          </p:cNvSpPr>
          <p:nvPr>
            <p:ph type="sldNum" sz="quarter" idx="18"/>
          </p:nvPr>
        </p:nvSpPr>
        <p:spPr>
          <a:xfrm>
            <a:off x="23849050" y="23524499"/>
            <a:ext cx="534955" cy="862676"/>
          </a:xfrm>
          <a:prstGeom prst="rect">
            <a:avLst/>
          </a:prstGeom>
          <a:ln/>
        </p:spPr>
        <p:txBody>
          <a:bodyPr/>
          <a:lstStyle>
            <a:lvl1pPr>
              <a:defRPr sz="1800" b="0"/>
            </a:lvl1pPr>
          </a:lstStyle>
          <a:p>
            <a:fld id="{A132BCDA-25DB-CD40-B1A2-2A3C18958BD5}" type="slidenum">
              <a:rPr lang="en-KR" altLang="en-KR" smtClean="0"/>
              <a:pPr/>
              <a:t>‹#›</a:t>
            </a:fld>
            <a:endParaRPr lang="en-KR" altLang="en-KR" dirty="0"/>
          </a:p>
        </p:txBody>
      </p:sp>
    </p:spTree>
    <p:extLst>
      <p:ext uri="{BB962C8B-B14F-4D97-AF65-F5344CB8AC3E}">
        <p14:creationId xmlns:p14="http://schemas.microsoft.com/office/powerpoint/2010/main" val="424212463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Текст заголовка">
            <a:extLst>
              <a:ext uri="{FF2B5EF4-FFF2-40B4-BE49-F238E27FC236}">
                <a16:creationId xmlns:a16="http://schemas.microsoft.com/office/drawing/2014/main" id="{2044C043-1363-3148-B2F5-EA2ED41E95A7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689100" y="632260"/>
            <a:ext cx="21005800" cy="4064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KR" altLang="en-KR">
                <a:sym typeface="Helvetica Neue Medium" panose="02000503000000020004" pitchFamily="2" charset="0"/>
              </a:rPr>
              <a:t>Текст заголовка</a:t>
            </a:r>
          </a:p>
        </p:txBody>
      </p:sp>
      <p:sp>
        <p:nvSpPr>
          <p:cNvPr id="1027" name="Уровень текста 1…">
            <a:extLst>
              <a:ext uri="{FF2B5EF4-FFF2-40B4-BE49-F238E27FC236}">
                <a16:creationId xmlns:a16="http://schemas.microsoft.com/office/drawing/2014/main" id="{4EFAEFCC-0F96-6E49-B232-8BEFC7ADE1D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689100" y="5600018"/>
            <a:ext cx="21005800" cy="16529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KR" altLang="en-KR">
                <a:sym typeface="Helvetica Neue" panose="02000503000000020004" pitchFamily="2" charset="0"/>
              </a:rPr>
              <a:t>Уровень текста 1</a:t>
            </a:r>
          </a:p>
          <a:p>
            <a:pPr lvl="1"/>
            <a:r>
              <a:rPr lang="en-KR" altLang="en-KR">
                <a:sym typeface="Helvetica Neue" panose="02000503000000020004" pitchFamily="2" charset="0"/>
              </a:rPr>
              <a:t>Уровень текста 2</a:t>
            </a:r>
          </a:p>
          <a:p>
            <a:pPr lvl="2"/>
            <a:r>
              <a:rPr lang="en-KR" altLang="en-KR">
                <a:sym typeface="Helvetica Neue" panose="02000503000000020004" pitchFamily="2" charset="0"/>
              </a:rPr>
              <a:t>Уровень текста 3</a:t>
            </a:r>
          </a:p>
          <a:p>
            <a:pPr lvl="3"/>
            <a:r>
              <a:rPr lang="en-KR" altLang="en-KR">
                <a:sym typeface="Helvetica Neue" panose="02000503000000020004" pitchFamily="2" charset="0"/>
              </a:rPr>
              <a:t>Уровень текста 4</a:t>
            </a:r>
          </a:p>
          <a:p>
            <a:pPr lvl="4"/>
            <a:r>
              <a:rPr lang="en-KR" altLang="en-KR">
                <a:sym typeface="Helvetica Neue" panose="02000503000000020004" pitchFamily="2" charset="0"/>
              </a:rPr>
              <a:t>Уровень текста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ransition spd="med"/>
  <p:hf hdr="0" ftr="0" dt="0"/>
  <p:txStyles>
    <p:titleStyle>
      <a:lvl1pPr algn="ctr" defTabSz="825413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Neue Medium" panose="02000503000000020004" pitchFamily="2" charset="0"/>
        </a:defRPr>
      </a:lvl1pPr>
      <a:lvl2pPr algn="ctr" defTabSz="825413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Neue Medium" panose="02000503000000020004" pitchFamily="2" charset="0"/>
        </a:defRPr>
      </a:lvl2pPr>
      <a:lvl3pPr algn="ctr" defTabSz="825413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Neue Medium" panose="02000503000000020004" pitchFamily="2" charset="0"/>
        </a:defRPr>
      </a:lvl3pPr>
      <a:lvl4pPr algn="ctr" defTabSz="825413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Neue Medium" panose="02000503000000020004" pitchFamily="2" charset="0"/>
        </a:defRPr>
      </a:lvl4pPr>
      <a:lvl5pPr algn="ctr" defTabSz="825413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Neue Medium" panose="02000503000000020004" pitchFamily="2" charset="0"/>
        </a:defRPr>
      </a:lvl5pPr>
      <a:lvl6pPr marL="0" marR="0" indent="0" algn="ctr" defTabSz="8254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4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4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4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4933" indent="-634933" algn="l" defTabSz="825413" rtl="0" eaLnBrk="0" fontAlgn="base" hangingPunct="0">
        <a:spcBef>
          <a:spcPts val="5900"/>
        </a:spcBef>
        <a:spcAft>
          <a:spcPct val="0"/>
        </a:spcAft>
        <a:buSzPct val="125000"/>
        <a:buChar char="•"/>
        <a:defRPr sz="5200">
          <a:solidFill>
            <a:srgbClr val="000000"/>
          </a:solidFill>
          <a:latin typeface="Helvetica Neue"/>
          <a:ea typeface="Helvetica Neue"/>
          <a:cs typeface="Helvetica Neue"/>
          <a:sym typeface="Helvetica Neue" panose="02000503000000020004" pitchFamily="2" charset="0"/>
        </a:defRPr>
      </a:lvl1pPr>
      <a:lvl2pPr marL="1269866" indent="-634933" algn="l" defTabSz="825413" rtl="0" eaLnBrk="0" fontAlgn="base" hangingPunct="0">
        <a:spcBef>
          <a:spcPts val="5900"/>
        </a:spcBef>
        <a:spcAft>
          <a:spcPct val="0"/>
        </a:spcAft>
        <a:buSzPct val="125000"/>
        <a:buChar char="•"/>
        <a:defRPr sz="5200">
          <a:solidFill>
            <a:srgbClr val="000000"/>
          </a:solidFill>
          <a:latin typeface="Helvetica Neue"/>
          <a:ea typeface="Helvetica Neue"/>
          <a:cs typeface="Helvetica Neue"/>
          <a:sym typeface="Helvetica Neue" panose="02000503000000020004" pitchFamily="2" charset="0"/>
        </a:defRPr>
      </a:lvl2pPr>
      <a:lvl3pPr marL="1904798" indent="-634933" algn="l" defTabSz="825413" rtl="0" eaLnBrk="0" fontAlgn="base" hangingPunct="0">
        <a:spcBef>
          <a:spcPts val="5900"/>
        </a:spcBef>
        <a:spcAft>
          <a:spcPct val="0"/>
        </a:spcAft>
        <a:buSzPct val="125000"/>
        <a:buChar char="•"/>
        <a:defRPr sz="5200">
          <a:solidFill>
            <a:srgbClr val="000000"/>
          </a:solidFill>
          <a:latin typeface="Helvetica Neue"/>
          <a:ea typeface="Helvetica Neue"/>
          <a:cs typeface="Helvetica Neue"/>
          <a:sym typeface="Helvetica Neue" panose="02000503000000020004" pitchFamily="2" charset="0"/>
        </a:defRPr>
      </a:lvl3pPr>
      <a:lvl4pPr marL="2539732" indent="-634933" algn="l" defTabSz="825413" rtl="0" eaLnBrk="0" fontAlgn="base" hangingPunct="0">
        <a:spcBef>
          <a:spcPts val="5900"/>
        </a:spcBef>
        <a:spcAft>
          <a:spcPct val="0"/>
        </a:spcAft>
        <a:buSzPct val="125000"/>
        <a:buChar char="•"/>
        <a:defRPr sz="5200">
          <a:solidFill>
            <a:srgbClr val="000000"/>
          </a:solidFill>
          <a:latin typeface="Helvetica Neue"/>
          <a:ea typeface="Helvetica Neue"/>
          <a:cs typeface="Helvetica Neue"/>
          <a:sym typeface="Helvetica Neue" panose="02000503000000020004" pitchFamily="2" charset="0"/>
        </a:defRPr>
      </a:lvl4pPr>
      <a:lvl5pPr marL="3174664" indent="-634933" algn="l" defTabSz="825413" rtl="0" eaLnBrk="0" fontAlgn="base" hangingPunct="0">
        <a:spcBef>
          <a:spcPts val="5900"/>
        </a:spcBef>
        <a:spcAft>
          <a:spcPct val="0"/>
        </a:spcAft>
        <a:buSzPct val="125000"/>
        <a:buChar char="•"/>
        <a:defRPr sz="5200">
          <a:solidFill>
            <a:srgbClr val="000000"/>
          </a:solidFill>
          <a:latin typeface="Helvetica Neue"/>
          <a:ea typeface="Helvetica Neue"/>
          <a:cs typeface="Helvetica Neue"/>
          <a:sym typeface="Helvetica Neue" panose="02000503000000020004" pitchFamily="2" charset="0"/>
        </a:defRPr>
      </a:lvl5pPr>
      <a:lvl6pPr marL="3809598" marR="0" indent="-634933" algn="l" defTabSz="825413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4530" marR="0" indent="-634933" algn="l" defTabSz="825413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79464" marR="0" indent="-634933" algn="l" defTabSz="825413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4396" marR="0" indent="-634933" algn="l" defTabSz="825413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576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152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728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304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2879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456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031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606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3" Type="http://schemas.openxmlformats.org/officeDocument/2006/relationships/image" Target="../media/image1.gif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openxmlformats.org/officeDocument/2006/relationships/image" Target="../media/image2.gif"/><Relationship Id="rId9" Type="http://schemas.openxmlformats.org/officeDocument/2006/relationships/image" Target="../media/image7.jp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10000"/>
            <a:lumOff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95A8962-7AA6-3648-8DC9-EE7F3729D3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7827" y="16029237"/>
            <a:ext cx="5005136" cy="50051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912AFB-1F8F-AE4A-91C3-2F7C7B022A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3596" y="16029237"/>
            <a:ext cx="5005136" cy="5005136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D3E4D69F-5E3A-2C4B-B175-3D768B2E025D}"/>
              </a:ext>
            </a:extLst>
          </p:cNvPr>
          <p:cNvGrpSpPr/>
          <p:nvPr/>
        </p:nvGrpSpPr>
        <p:grpSpPr>
          <a:xfrm>
            <a:off x="716320" y="3546894"/>
            <a:ext cx="22708695" cy="11940307"/>
            <a:chOff x="-98183" y="-92882"/>
            <a:chExt cx="9543031" cy="501775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24814A6-A82E-6C4F-BFB6-D8DA5B6017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532" r="50012"/>
            <a:stretch/>
          </p:blipFill>
          <p:spPr>
            <a:xfrm>
              <a:off x="2233904" y="3825658"/>
              <a:ext cx="3537961" cy="7112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B3D33B2-1DBC-1B49-8ED3-66BD740F96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2" r="50012"/>
            <a:stretch/>
          </p:blipFill>
          <p:spPr>
            <a:xfrm>
              <a:off x="2233904" y="1395349"/>
              <a:ext cx="3537969" cy="7112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9593CF2-9EF6-654E-AAEC-D35BDE8CB6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2" r="50012"/>
            <a:stretch/>
          </p:blipFill>
          <p:spPr>
            <a:xfrm>
              <a:off x="2233904" y="636046"/>
              <a:ext cx="3537969" cy="7112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6D350F3-ABB1-B94E-96AA-55134A71D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2" r="50012"/>
            <a:stretch/>
          </p:blipFill>
          <p:spPr>
            <a:xfrm>
              <a:off x="2233904" y="2154652"/>
              <a:ext cx="3537969" cy="7112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114B536-7B97-8648-9A06-A21386CD78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2" r="50012"/>
            <a:stretch/>
          </p:blipFill>
          <p:spPr>
            <a:xfrm>
              <a:off x="2233904" y="2913955"/>
              <a:ext cx="3537969" cy="711200"/>
            </a:xfrm>
            <a:prstGeom prst="rect">
              <a:avLst/>
            </a:prstGeom>
          </p:spPr>
        </p:pic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5350E5C-8C62-9944-AA0C-411DEA69F3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5045" y="535313"/>
              <a:ext cx="0" cy="3193377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E8CDD4E-2FC4-3347-90E0-22F7F2507716}"/>
                </a:ext>
              </a:extLst>
            </p:cNvPr>
            <p:cNvCxnSpPr>
              <a:cxnSpLocks/>
            </p:cNvCxnSpPr>
            <p:nvPr/>
          </p:nvCxnSpPr>
          <p:spPr>
            <a:xfrm>
              <a:off x="2100309" y="3731003"/>
              <a:ext cx="7344539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DE9E33-F5FD-1347-BB41-977AF05FDEB9}"/>
                </a:ext>
              </a:extLst>
            </p:cNvPr>
            <p:cNvSpPr txBox="1"/>
            <p:nvPr/>
          </p:nvSpPr>
          <p:spPr>
            <a:xfrm>
              <a:off x="-98183" y="131544"/>
              <a:ext cx="2719161" cy="3880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1. Subject Variation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0F9EC90-D7CC-104B-8E7B-C9E76CDB0867}"/>
                </a:ext>
              </a:extLst>
            </p:cNvPr>
            <p:cNvSpPr txBox="1"/>
            <p:nvPr/>
          </p:nvSpPr>
          <p:spPr>
            <a:xfrm>
              <a:off x="4343009" y="4536858"/>
              <a:ext cx="3085830" cy="3880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2. Style Variation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039F521-A9BF-4A4E-AEAA-8029EAF6A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545"/>
            <a:stretch/>
          </p:blipFill>
          <p:spPr>
            <a:xfrm>
              <a:off x="5771862" y="2913955"/>
              <a:ext cx="3537959" cy="7112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7BB190CB-88A1-7A4B-B756-4225BF59CB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545"/>
            <a:stretch/>
          </p:blipFill>
          <p:spPr>
            <a:xfrm>
              <a:off x="5771864" y="2153006"/>
              <a:ext cx="3537958" cy="7112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8199DB8A-325F-2846-90A5-9BE37E4835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545"/>
            <a:stretch/>
          </p:blipFill>
          <p:spPr>
            <a:xfrm>
              <a:off x="5771864" y="1394526"/>
              <a:ext cx="3537957" cy="711200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88A8E2C-6D96-CC40-A06A-5FC172CF84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545"/>
            <a:stretch/>
          </p:blipFill>
          <p:spPr>
            <a:xfrm>
              <a:off x="5771866" y="636046"/>
              <a:ext cx="3537956" cy="71120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FF965FF-71CD-2A47-8580-CA5765A245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8545"/>
            <a:stretch/>
          </p:blipFill>
          <p:spPr>
            <a:xfrm>
              <a:off x="5771862" y="3825658"/>
              <a:ext cx="3537960" cy="711200"/>
            </a:xfrm>
            <a:prstGeom prst="rect">
              <a:avLst/>
            </a:prstGeom>
          </p:spPr>
        </p:pic>
        <p:sp>
          <p:nvSpPr>
            <p:cNvPr id="29" name="Left Bracket 28">
              <a:extLst>
                <a:ext uri="{FF2B5EF4-FFF2-40B4-BE49-F238E27FC236}">
                  <a16:creationId xmlns:a16="http://schemas.microsoft.com/office/drawing/2014/main" id="{C779F397-CD97-424F-8D1E-AD2542DE370C}"/>
                </a:ext>
              </a:extLst>
            </p:cNvPr>
            <p:cNvSpPr/>
            <p:nvPr/>
          </p:nvSpPr>
          <p:spPr>
            <a:xfrm rot="5400000">
              <a:off x="5688015" y="-2674583"/>
              <a:ext cx="167694" cy="6284148"/>
            </a:xfrm>
            <a:prstGeom prst="leftBracket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5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22EAD93-E87A-BC47-9BF7-275A04955570}"/>
                </a:ext>
              </a:extLst>
            </p:cNvPr>
            <p:cNvSpPr txBox="1"/>
            <p:nvPr/>
          </p:nvSpPr>
          <p:spPr>
            <a:xfrm>
              <a:off x="3723668" y="-92882"/>
              <a:ext cx="3836034" cy="3880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3. Subject Consistency</a:t>
              </a:r>
            </a:p>
          </p:txBody>
        </p:sp>
        <p:sp>
          <p:nvSpPr>
            <p:cNvPr id="31" name="Freeform 97">
              <a:extLst>
                <a:ext uri="{FF2B5EF4-FFF2-40B4-BE49-F238E27FC236}">
                  <a16:creationId xmlns:a16="http://schemas.microsoft.com/office/drawing/2014/main" id="{821E4533-69FD-424B-84B4-02AE716D87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1406" y="693237"/>
              <a:ext cx="608215" cy="502874"/>
            </a:xfrm>
            <a:custGeom>
              <a:avLst/>
              <a:gdLst>
                <a:gd name="T0" fmla="*/ 1092141839 w 160"/>
                <a:gd name="T1" fmla="*/ 175361688 h 145"/>
                <a:gd name="T2" fmla="*/ 597143923 w 160"/>
                <a:gd name="T3" fmla="*/ 175361688 h 145"/>
                <a:gd name="T4" fmla="*/ 495000218 w 160"/>
                <a:gd name="T5" fmla="*/ 23912220 h 145"/>
                <a:gd name="T6" fmla="*/ 455713646 w 160"/>
                <a:gd name="T7" fmla="*/ 0 h 145"/>
                <a:gd name="T8" fmla="*/ 165000840 w 160"/>
                <a:gd name="T9" fmla="*/ 0 h 145"/>
                <a:gd name="T10" fmla="*/ 0 w 160"/>
                <a:gd name="T11" fmla="*/ 167390175 h 145"/>
                <a:gd name="T12" fmla="*/ 0 w 160"/>
                <a:gd name="T13" fmla="*/ 988398024 h 145"/>
                <a:gd name="T14" fmla="*/ 165000840 w 160"/>
                <a:gd name="T15" fmla="*/ 1155788199 h 145"/>
                <a:gd name="T16" fmla="*/ 1092141839 w 160"/>
                <a:gd name="T17" fmla="*/ 1155788199 h 145"/>
                <a:gd name="T18" fmla="*/ 1257142679 w 160"/>
                <a:gd name="T19" fmla="*/ 988398024 h 145"/>
                <a:gd name="T20" fmla="*/ 1257142679 w 160"/>
                <a:gd name="T21" fmla="*/ 342751863 h 145"/>
                <a:gd name="T22" fmla="*/ 1092141839 w 160"/>
                <a:gd name="T23" fmla="*/ 175361688 h 145"/>
                <a:gd name="T24" fmla="*/ 1154998973 w 160"/>
                <a:gd name="T25" fmla="*/ 988398024 h 145"/>
                <a:gd name="T26" fmla="*/ 1092141839 w 160"/>
                <a:gd name="T27" fmla="*/ 1052165489 h 145"/>
                <a:gd name="T28" fmla="*/ 165000840 w 160"/>
                <a:gd name="T29" fmla="*/ 1052165489 h 145"/>
                <a:gd name="T30" fmla="*/ 102143706 w 160"/>
                <a:gd name="T31" fmla="*/ 988398024 h 145"/>
                <a:gd name="T32" fmla="*/ 102143706 w 160"/>
                <a:gd name="T33" fmla="*/ 167390175 h 145"/>
                <a:gd name="T34" fmla="*/ 165000840 w 160"/>
                <a:gd name="T35" fmla="*/ 103622710 h 145"/>
                <a:gd name="T36" fmla="*/ 424286230 w 160"/>
                <a:gd name="T37" fmla="*/ 103622710 h 145"/>
                <a:gd name="T38" fmla="*/ 526427633 w 160"/>
                <a:gd name="T39" fmla="*/ 255069860 h 145"/>
                <a:gd name="T40" fmla="*/ 573571059 w 160"/>
                <a:gd name="T41" fmla="*/ 278984398 h 145"/>
                <a:gd name="T42" fmla="*/ 1092141839 w 160"/>
                <a:gd name="T43" fmla="*/ 278984398 h 145"/>
                <a:gd name="T44" fmla="*/ 1154998973 w 160"/>
                <a:gd name="T45" fmla="*/ 342751863 h 145"/>
                <a:gd name="T46" fmla="*/ 1154998973 w 160"/>
                <a:gd name="T47" fmla="*/ 988398024 h 14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60" h="145">
                  <a:moveTo>
                    <a:pt x="139" y="22"/>
                  </a:moveTo>
                  <a:cubicBezTo>
                    <a:pt x="76" y="22"/>
                    <a:pt x="76" y="22"/>
                    <a:pt x="76" y="22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2" y="1"/>
                    <a:pt x="60" y="0"/>
                    <a:pt x="58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1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36"/>
                    <a:pt x="9" y="145"/>
                    <a:pt x="21" y="145"/>
                  </a:cubicBezTo>
                  <a:cubicBezTo>
                    <a:pt x="139" y="145"/>
                    <a:pt x="139" y="145"/>
                    <a:pt x="139" y="145"/>
                  </a:cubicBezTo>
                  <a:cubicBezTo>
                    <a:pt x="151" y="145"/>
                    <a:pt x="160" y="136"/>
                    <a:pt x="160" y="12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60" y="32"/>
                    <a:pt x="151" y="22"/>
                    <a:pt x="139" y="22"/>
                  </a:cubicBezTo>
                  <a:close/>
                  <a:moveTo>
                    <a:pt x="147" y="124"/>
                  </a:moveTo>
                  <a:cubicBezTo>
                    <a:pt x="147" y="129"/>
                    <a:pt x="143" y="132"/>
                    <a:pt x="139" y="132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17" y="132"/>
                    <a:pt x="13" y="129"/>
                    <a:pt x="13" y="124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17"/>
                    <a:pt x="17" y="13"/>
                    <a:pt x="21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8" y="34"/>
                    <a:pt x="70" y="35"/>
                    <a:pt x="73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3" y="35"/>
                    <a:pt x="147" y="39"/>
                    <a:pt x="147" y="43"/>
                  </a:cubicBezTo>
                  <a:cubicBezTo>
                    <a:pt x="147" y="124"/>
                    <a:pt x="147" y="124"/>
                    <a:pt x="147" y="124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5400" b="1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5E405B-C516-3048-B9E1-6F76906A998F}"/>
                </a:ext>
              </a:extLst>
            </p:cNvPr>
            <p:cNvSpPr txBox="1"/>
            <p:nvPr/>
          </p:nvSpPr>
          <p:spPr>
            <a:xfrm>
              <a:off x="351331" y="783537"/>
              <a:ext cx="287779" cy="3880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33" name="Freeform 97">
              <a:extLst>
                <a:ext uri="{FF2B5EF4-FFF2-40B4-BE49-F238E27FC236}">
                  <a16:creationId xmlns:a16="http://schemas.microsoft.com/office/drawing/2014/main" id="{0248A064-8F03-7C48-8D08-8A4EAFDC50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7585" y="2976433"/>
              <a:ext cx="608215" cy="502874"/>
            </a:xfrm>
            <a:custGeom>
              <a:avLst/>
              <a:gdLst>
                <a:gd name="T0" fmla="*/ 1092141839 w 160"/>
                <a:gd name="T1" fmla="*/ 175361688 h 145"/>
                <a:gd name="T2" fmla="*/ 597143923 w 160"/>
                <a:gd name="T3" fmla="*/ 175361688 h 145"/>
                <a:gd name="T4" fmla="*/ 495000218 w 160"/>
                <a:gd name="T5" fmla="*/ 23912220 h 145"/>
                <a:gd name="T6" fmla="*/ 455713646 w 160"/>
                <a:gd name="T7" fmla="*/ 0 h 145"/>
                <a:gd name="T8" fmla="*/ 165000840 w 160"/>
                <a:gd name="T9" fmla="*/ 0 h 145"/>
                <a:gd name="T10" fmla="*/ 0 w 160"/>
                <a:gd name="T11" fmla="*/ 167390175 h 145"/>
                <a:gd name="T12" fmla="*/ 0 w 160"/>
                <a:gd name="T13" fmla="*/ 988398024 h 145"/>
                <a:gd name="T14" fmla="*/ 165000840 w 160"/>
                <a:gd name="T15" fmla="*/ 1155788199 h 145"/>
                <a:gd name="T16" fmla="*/ 1092141839 w 160"/>
                <a:gd name="T17" fmla="*/ 1155788199 h 145"/>
                <a:gd name="T18" fmla="*/ 1257142679 w 160"/>
                <a:gd name="T19" fmla="*/ 988398024 h 145"/>
                <a:gd name="T20" fmla="*/ 1257142679 w 160"/>
                <a:gd name="T21" fmla="*/ 342751863 h 145"/>
                <a:gd name="T22" fmla="*/ 1092141839 w 160"/>
                <a:gd name="T23" fmla="*/ 175361688 h 145"/>
                <a:gd name="T24" fmla="*/ 1154998973 w 160"/>
                <a:gd name="T25" fmla="*/ 988398024 h 145"/>
                <a:gd name="T26" fmla="*/ 1092141839 w 160"/>
                <a:gd name="T27" fmla="*/ 1052165489 h 145"/>
                <a:gd name="T28" fmla="*/ 165000840 w 160"/>
                <a:gd name="T29" fmla="*/ 1052165489 h 145"/>
                <a:gd name="T30" fmla="*/ 102143706 w 160"/>
                <a:gd name="T31" fmla="*/ 988398024 h 145"/>
                <a:gd name="T32" fmla="*/ 102143706 w 160"/>
                <a:gd name="T33" fmla="*/ 167390175 h 145"/>
                <a:gd name="T34" fmla="*/ 165000840 w 160"/>
                <a:gd name="T35" fmla="*/ 103622710 h 145"/>
                <a:gd name="T36" fmla="*/ 424286230 w 160"/>
                <a:gd name="T37" fmla="*/ 103622710 h 145"/>
                <a:gd name="T38" fmla="*/ 526427633 w 160"/>
                <a:gd name="T39" fmla="*/ 255069860 h 145"/>
                <a:gd name="T40" fmla="*/ 573571059 w 160"/>
                <a:gd name="T41" fmla="*/ 278984398 h 145"/>
                <a:gd name="T42" fmla="*/ 1092141839 w 160"/>
                <a:gd name="T43" fmla="*/ 278984398 h 145"/>
                <a:gd name="T44" fmla="*/ 1154998973 w 160"/>
                <a:gd name="T45" fmla="*/ 342751863 h 145"/>
                <a:gd name="T46" fmla="*/ 1154998973 w 160"/>
                <a:gd name="T47" fmla="*/ 988398024 h 14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60" h="145">
                  <a:moveTo>
                    <a:pt x="139" y="22"/>
                  </a:moveTo>
                  <a:cubicBezTo>
                    <a:pt x="76" y="22"/>
                    <a:pt x="76" y="22"/>
                    <a:pt x="76" y="22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2" y="1"/>
                    <a:pt x="60" y="0"/>
                    <a:pt x="58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1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36"/>
                    <a:pt x="9" y="145"/>
                    <a:pt x="21" y="145"/>
                  </a:cubicBezTo>
                  <a:cubicBezTo>
                    <a:pt x="139" y="145"/>
                    <a:pt x="139" y="145"/>
                    <a:pt x="139" y="145"/>
                  </a:cubicBezTo>
                  <a:cubicBezTo>
                    <a:pt x="151" y="145"/>
                    <a:pt x="160" y="136"/>
                    <a:pt x="160" y="12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60" y="32"/>
                    <a:pt x="151" y="22"/>
                    <a:pt x="139" y="22"/>
                  </a:cubicBezTo>
                  <a:close/>
                  <a:moveTo>
                    <a:pt x="147" y="124"/>
                  </a:moveTo>
                  <a:cubicBezTo>
                    <a:pt x="147" y="129"/>
                    <a:pt x="143" y="132"/>
                    <a:pt x="139" y="132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17" y="132"/>
                    <a:pt x="13" y="129"/>
                    <a:pt x="13" y="124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17"/>
                    <a:pt x="17" y="13"/>
                    <a:pt x="21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8" y="34"/>
                    <a:pt x="70" y="35"/>
                    <a:pt x="73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3" y="35"/>
                    <a:pt x="147" y="39"/>
                    <a:pt x="147" y="43"/>
                  </a:cubicBezTo>
                  <a:cubicBezTo>
                    <a:pt x="147" y="124"/>
                    <a:pt x="147" y="124"/>
                    <a:pt x="147" y="124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5400" b="1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070D118-5D97-5E41-A7FF-FC335890DDFD}"/>
                </a:ext>
              </a:extLst>
            </p:cNvPr>
            <p:cNvSpPr txBox="1"/>
            <p:nvPr/>
          </p:nvSpPr>
          <p:spPr>
            <a:xfrm>
              <a:off x="337511" y="3066733"/>
              <a:ext cx="287779" cy="3880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</a:t>
              </a:r>
            </a:p>
          </p:txBody>
        </p:sp>
        <p:sp>
          <p:nvSpPr>
            <p:cNvPr id="35" name="Freeform 97">
              <a:extLst>
                <a:ext uri="{FF2B5EF4-FFF2-40B4-BE49-F238E27FC236}">
                  <a16:creationId xmlns:a16="http://schemas.microsoft.com/office/drawing/2014/main" id="{B80A1F56-FE87-E14C-805E-A1AFB675B7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4325" y="2223739"/>
              <a:ext cx="608215" cy="502874"/>
            </a:xfrm>
            <a:custGeom>
              <a:avLst/>
              <a:gdLst>
                <a:gd name="T0" fmla="*/ 1092141839 w 160"/>
                <a:gd name="T1" fmla="*/ 175361688 h 145"/>
                <a:gd name="T2" fmla="*/ 597143923 w 160"/>
                <a:gd name="T3" fmla="*/ 175361688 h 145"/>
                <a:gd name="T4" fmla="*/ 495000218 w 160"/>
                <a:gd name="T5" fmla="*/ 23912220 h 145"/>
                <a:gd name="T6" fmla="*/ 455713646 w 160"/>
                <a:gd name="T7" fmla="*/ 0 h 145"/>
                <a:gd name="T8" fmla="*/ 165000840 w 160"/>
                <a:gd name="T9" fmla="*/ 0 h 145"/>
                <a:gd name="T10" fmla="*/ 0 w 160"/>
                <a:gd name="T11" fmla="*/ 167390175 h 145"/>
                <a:gd name="T12" fmla="*/ 0 w 160"/>
                <a:gd name="T13" fmla="*/ 988398024 h 145"/>
                <a:gd name="T14" fmla="*/ 165000840 w 160"/>
                <a:gd name="T15" fmla="*/ 1155788199 h 145"/>
                <a:gd name="T16" fmla="*/ 1092141839 w 160"/>
                <a:gd name="T17" fmla="*/ 1155788199 h 145"/>
                <a:gd name="T18" fmla="*/ 1257142679 w 160"/>
                <a:gd name="T19" fmla="*/ 988398024 h 145"/>
                <a:gd name="T20" fmla="*/ 1257142679 w 160"/>
                <a:gd name="T21" fmla="*/ 342751863 h 145"/>
                <a:gd name="T22" fmla="*/ 1092141839 w 160"/>
                <a:gd name="T23" fmla="*/ 175361688 h 145"/>
                <a:gd name="T24" fmla="*/ 1154998973 w 160"/>
                <a:gd name="T25" fmla="*/ 988398024 h 145"/>
                <a:gd name="T26" fmla="*/ 1092141839 w 160"/>
                <a:gd name="T27" fmla="*/ 1052165489 h 145"/>
                <a:gd name="T28" fmla="*/ 165000840 w 160"/>
                <a:gd name="T29" fmla="*/ 1052165489 h 145"/>
                <a:gd name="T30" fmla="*/ 102143706 w 160"/>
                <a:gd name="T31" fmla="*/ 988398024 h 145"/>
                <a:gd name="T32" fmla="*/ 102143706 w 160"/>
                <a:gd name="T33" fmla="*/ 167390175 h 145"/>
                <a:gd name="T34" fmla="*/ 165000840 w 160"/>
                <a:gd name="T35" fmla="*/ 103622710 h 145"/>
                <a:gd name="T36" fmla="*/ 424286230 w 160"/>
                <a:gd name="T37" fmla="*/ 103622710 h 145"/>
                <a:gd name="T38" fmla="*/ 526427633 w 160"/>
                <a:gd name="T39" fmla="*/ 255069860 h 145"/>
                <a:gd name="T40" fmla="*/ 573571059 w 160"/>
                <a:gd name="T41" fmla="*/ 278984398 h 145"/>
                <a:gd name="T42" fmla="*/ 1092141839 w 160"/>
                <a:gd name="T43" fmla="*/ 278984398 h 145"/>
                <a:gd name="T44" fmla="*/ 1154998973 w 160"/>
                <a:gd name="T45" fmla="*/ 342751863 h 145"/>
                <a:gd name="T46" fmla="*/ 1154998973 w 160"/>
                <a:gd name="T47" fmla="*/ 988398024 h 14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60" h="145">
                  <a:moveTo>
                    <a:pt x="139" y="22"/>
                  </a:moveTo>
                  <a:cubicBezTo>
                    <a:pt x="76" y="22"/>
                    <a:pt x="76" y="22"/>
                    <a:pt x="76" y="22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2" y="1"/>
                    <a:pt x="60" y="0"/>
                    <a:pt x="58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1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36"/>
                    <a:pt x="9" y="145"/>
                    <a:pt x="21" y="145"/>
                  </a:cubicBezTo>
                  <a:cubicBezTo>
                    <a:pt x="139" y="145"/>
                    <a:pt x="139" y="145"/>
                    <a:pt x="139" y="145"/>
                  </a:cubicBezTo>
                  <a:cubicBezTo>
                    <a:pt x="151" y="145"/>
                    <a:pt x="160" y="136"/>
                    <a:pt x="160" y="12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60" y="32"/>
                    <a:pt x="151" y="22"/>
                    <a:pt x="139" y="22"/>
                  </a:cubicBezTo>
                  <a:close/>
                  <a:moveTo>
                    <a:pt x="147" y="124"/>
                  </a:moveTo>
                  <a:cubicBezTo>
                    <a:pt x="147" y="129"/>
                    <a:pt x="143" y="132"/>
                    <a:pt x="139" y="132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17" y="132"/>
                    <a:pt x="13" y="129"/>
                    <a:pt x="13" y="124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17"/>
                    <a:pt x="17" y="13"/>
                    <a:pt x="21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8" y="34"/>
                    <a:pt x="70" y="35"/>
                    <a:pt x="73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3" y="35"/>
                    <a:pt x="147" y="39"/>
                    <a:pt x="147" y="43"/>
                  </a:cubicBezTo>
                  <a:cubicBezTo>
                    <a:pt x="147" y="124"/>
                    <a:pt x="147" y="124"/>
                    <a:pt x="147" y="124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5400" b="1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4A38669-0FFF-224A-9E9C-0477BF9B01D6}"/>
                </a:ext>
              </a:extLst>
            </p:cNvPr>
            <p:cNvSpPr txBox="1"/>
            <p:nvPr/>
          </p:nvSpPr>
          <p:spPr>
            <a:xfrm>
              <a:off x="314250" y="2314039"/>
              <a:ext cx="287779" cy="3880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37" name="Left Bracket 36">
              <a:extLst>
                <a:ext uri="{FF2B5EF4-FFF2-40B4-BE49-F238E27FC236}">
                  <a16:creationId xmlns:a16="http://schemas.microsoft.com/office/drawing/2014/main" id="{BD9EB0F7-6B55-EE44-8B87-29936A3D2959}"/>
                </a:ext>
              </a:extLst>
            </p:cNvPr>
            <p:cNvSpPr/>
            <p:nvPr/>
          </p:nvSpPr>
          <p:spPr>
            <a:xfrm rot="5400000">
              <a:off x="5699055" y="-1997316"/>
              <a:ext cx="167694" cy="4929614"/>
            </a:xfrm>
            <a:prstGeom prst="leftBracket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5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38" name="Left Bracket 37">
              <a:extLst>
                <a:ext uri="{FF2B5EF4-FFF2-40B4-BE49-F238E27FC236}">
                  <a16:creationId xmlns:a16="http://schemas.microsoft.com/office/drawing/2014/main" id="{D5FB3157-8137-B546-B71D-5AFF41CCBAE2}"/>
                </a:ext>
              </a:extLst>
            </p:cNvPr>
            <p:cNvSpPr/>
            <p:nvPr/>
          </p:nvSpPr>
          <p:spPr>
            <a:xfrm rot="5400000">
              <a:off x="5738887" y="-1269477"/>
              <a:ext cx="167694" cy="3473936"/>
            </a:xfrm>
            <a:prstGeom prst="leftBracket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5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39" name="Left Bracket 38">
              <a:extLst>
                <a:ext uri="{FF2B5EF4-FFF2-40B4-BE49-F238E27FC236}">
                  <a16:creationId xmlns:a16="http://schemas.microsoft.com/office/drawing/2014/main" id="{6F5E1378-0C0D-EC42-B33B-3C652A3905D0}"/>
                </a:ext>
              </a:extLst>
            </p:cNvPr>
            <p:cNvSpPr/>
            <p:nvPr/>
          </p:nvSpPr>
          <p:spPr>
            <a:xfrm rot="5400000">
              <a:off x="5725717" y="-567365"/>
              <a:ext cx="167694" cy="2069712"/>
            </a:xfrm>
            <a:prstGeom prst="leftBracket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5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0" name="Left Bracket 39">
              <a:extLst>
                <a:ext uri="{FF2B5EF4-FFF2-40B4-BE49-F238E27FC236}">
                  <a16:creationId xmlns:a16="http://schemas.microsoft.com/office/drawing/2014/main" id="{B551351F-53B5-CA4E-96C5-F118CC3217EE}"/>
                </a:ext>
              </a:extLst>
            </p:cNvPr>
            <p:cNvSpPr/>
            <p:nvPr/>
          </p:nvSpPr>
          <p:spPr>
            <a:xfrm rot="5400000">
              <a:off x="5729309" y="125723"/>
              <a:ext cx="152449" cy="683538"/>
            </a:xfrm>
            <a:prstGeom prst="leftBracket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5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EE5F2D5A-120D-E249-9E01-BDEEB91A3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1636"/>
            <a:stretch/>
          </p:blipFill>
          <p:spPr>
            <a:xfrm>
              <a:off x="1312637" y="1394097"/>
              <a:ext cx="713826" cy="71120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CE1BAE09-228B-D449-939D-16A34A722D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1636"/>
            <a:stretch/>
          </p:blipFill>
          <p:spPr>
            <a:xfrm>
              <a:off x="1312637" y="634794"/>
              <a:ext cx="713826" cy="71120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DD7A614A-9001-6A4D-827D-580EB79909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1636"/>
            <a:stretch/>
          </p:blipFill>
          <p:spPr>
            <a:xfrm>
              <a:off x="1312637" y="2153400"/>
              <a:ext cx="713826" cy="711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C8E5CE82-9053-7F4A-B87D-98770A9AD7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1636"/>
            <a:stretch/>
          </p:blipFill>
          <p:spPr>
            <a:xfrm>
              <a:off x="1312637" y="2912703"/>
              <a:ext cx="713826" cy="711200"/>
            </a:xfrm>
            <a:prstGeom prst="rect">
              <a:avLst/>
            </a:prstGeom>
          </p:spPr>
        </p:pic>
        <p:sp>
          <p:nvSpPr>
            <p:cNvPr id="45" name="Freeform 97">
              <a:extLst>
                <a:ext uri="{FF2B5EF4-FFF2-40B4-BE49-F238E27FC236}">
                  <a16:creationId xmlns:a16="http://schemas.microsoft.com/office/drawing/2014/main" id="{B123630A-402D-B547-85D5-6C006B1AD3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7586" y="1462048"/>
              <a:ext cx="608215" cy="502874"/>
            </a:xfrm>
            <a:custGeom>
              <a:avLst/>
              <a:gdLst>
                <a:gd name="T0" fmla="*/ 1092141839 w 160"/>
                <a:gd name="T1" fmla="*/ 175361688 h 145"/>
                <a:gd name="T2" fmla="*/ 597143923 w 160"/>
                <a:gd name="T3" fmla="*/ 175361688 h 145"/>
                <a:gd name="T4" fmla="*/ 495000218 w 160"/>
                <a:gd name="T5" fmla="*/ 23912220 h 145"/>
                <a:gd name="T6" fmla="*/ 455713646 w 160"/>
                <a:gd name="T7" fmla="*/ 0 h 145"/>
                <a:gd name="T8" fmla="*/ 165000840 w 160"/>
                <a:gd name="T9" fmla="*/ 0 h 145"/>
                <a:gd name="T10" fmla="*/ 0 w 160"/>
                <a:gd name="T11" fmla="*/ 167390175 h 145"/>
                <a:gd name="T12" fmla="*/ 0 w 160"/>
                <a:gd name="T13" fmla="*/ 988398024 h 145"/>
                <a:gd name="T14" fmla="*/ 165000840 w 160"/>
                <a:gd name="T15" fmla="*/ 1155788199 h 145"/>
                <a:gd name="T16" fmla="*/ 1092141839 w 160"/>
                <a:gd name="T17" fmla="*/ 1155788199 h 145"/>
                <a:gd name="T18" fmla="*/ 1257142679 w 160"/>
                <a:gd name="T19" fmla="*/ 988398024 h 145"/>
                <a:gd name="T20" fmla="*/ 1257142679 w 160"/>
                <a:gd name="T21" fmla="*/ 342751863 h 145"/>
                <a:gd name="T22" fmla="*/ 1092141839 w 160"/>
                <a:gd name="T23" fmla="*/ 175361688 h 145"/>
                <a:gd name="T24" fmla="*/ 1154998973 w 160"/>
                <a:gd name="T25" fmla="*/ 988398024 h 145"/>
                <a:gd name="T26" fmla="*/ 1092141839 w 160"/>
                <a:gd name="T27" fmla="*/ 1052165489 h 145"/>
                <a:gd name="T28" fmla="*/ 165000840 w 160"/>
                <a:gd name="T29" fmla="*/ 1052165489 h 145"/>
                <a:gd name="T30" fmla="*/ 102143706 w 160"/>
                <a:gd name="T31" fmla="*/ 988398024 h 145"/>
                <a:gd name="T32" fmla="*/ 102143706 w 160"/>
                <a:gd name="T33" fmla="*/ 167390175 h 145"/>
                <a:gd name="T34" fmla="*/ 165000840 w 160"/>
                <a:gd name="T35" fmla="*/ 103622710 h 145"/>
                <a:gd name="T36" fmla="*/ 424286230 w 160"/>
                <a:gd name="T37" fmla="*/ 103622710 h 145"/>
                <a:gd name="T38" fmla="*/ 526427633 w 160"/>
                <a:gd name="T39" fmla="*/ 255069860 h 145"/>
                <a:gd name="T40" fmla="*/ 573571059 w 160"/>
                <a:gd name="T41" fmla="*/ 278984398 h 145"/>
                <a:gd name="T42" fmla="*/ 1092141839 w 160"/>
                <a:gd name="T43" fmla="*/ 278984398 h 145"/>
                <a:gd name="T44" fmla="*/ 1154998973 w 160"/>
                <a:gd name="T45" fmla="*/ 342751863 h 145"/>
                <a:gd name="T46" fmla="*/ 1154998973 w 160"/>
                <a:gd name="T47" fmla="*/ 988398024 h 14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60" h="145">
                  <a:moveTo>
                    <a:pt x="139" y="22"/>
                  </a:moveTo>
                  <a:cubicBezTo>
                    <a:pt x="76" y="22"/>
                    <a:pt x="76" y="22"/>
                    <a:pt x="76" y="22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2" y="1"/>
                    <a:pt x="60" y="0"/>
                    <a:pt x="58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1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36"/>
                    <a:pt x="9" y="145"/>
                    <a:pt x="21" y="145"/>
                  </a:cubicBezTo>
                  <a:cubicBezTo>
                    <a:pt x="139" y="145"/>
                    <a:pt x="139" y="145"/>
                    <a:pt x="139" y="145"/>
                  </a:cubicBezTo>
                  <a:cubicBezTo>
                    <a:pt x="151" y="145"/>
                    <a:pt x="160" y="136"/>
                    <a:pt x="160" y="12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60" y="32"/>
                    <a:pt x="151" y="22"/>
                    <a:pt x="139" y="22"/>
                  </a:cubicBezTo>
                  <a:close/>
                  <a:moveTo>
                    <a:pt x="147" y="124"/>
                  </a:moveTo>
                  <a:cubicBezTo>
                    <a:pt x="147" y="129"/>
                    <a:pt x="143" y="132"/>
                    <a:pt x="139" y="132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17" y="132"/>
                    <a:pt x="13" y="129"/>
                    <a:pt x="13" y="124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17"/>
                    <a:pt x="17" y="13"/>
                    <a:pt x="21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8" y="34"/>
                    <a:pt x="70" y="35"/>
                    <a:pt x="73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3" y="35"/>
                    <a:pt x="147" y="39"/>
                    <a:pt x="147" y="43"/>
                  </a:cubicBezTo>
                  <a:cubicBezTo>
                    <a:pt x="147" y="124"/>
                    <a:pt x="147" y="124"/>
                    <a:pt x="147" y="124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5400" b="1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C1BC39A-C33F-3E4F-B92F-D94DAA3EF9F2}"/>
                </a:ext>
              </a:extLst>
            </p:cNvPr>
            <p:cNvSpPr txBox="1"/>
            <p:nvPr/>
          </p:nvSpPr>
          <p:spPr>
            <a:xfrm>
              <a:off x="339634" y="1552348"/>
              <a:ext cx="271612" cy="3880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cxnSp>
          <p:nvCxnSpPr>
            <p:cNvPr id="47" name="Google Shape;246;p7">
              <a:extLst>
                <a:ext uri="{FF2B5EF4-FFF2-40B4-BE49-F238E27FC236}">
                  <a16:creationId xmlns:a16="http://schemas.microsoft.com/office/drawing/2014/main" id="{382E0B96-2D0A-7443-BE8A-67C49240B7CA}"/>
                </a:ext>
              </a:extLst>
            </p:cNvPr>
            <p:cNvCxnSpPr>
              <a:cxnSpLocks/>
              <a:stCxn id="32" idx="3"/>
              <a:endCxn id="42" idx="1"/>
            </p:cNvCxnSpPr>
            <p:nvPr/>
          </p:nvCxnSpPr>
          <p:spPr>
            <a:xfrm>
              <a:off x="639110" y="977546"/>
              <a:ext cx="673527" cy="12848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595959"/>
              </a:solidFill>
              <a:prstDash val="sysDot"/>
              <a:round/>
              <a:headEnd type="none" w="sm" len="sm"/>
              <a:tailEnd type="triangle" w="med" len="med"/>
            </a:ln>
          </p:spPr>
        </p:cxnSp>
        <p:cxnSp>
          <p:nvCxnSpPr>
            <p:cNvPr id="48" name="Google Shape;246;p7">
              <a:extLst>
                <a:ext uri="{FF2B5EF4-FFF2-40B4-BE49-F238E27FC236}">
                  <a16:creationId xmlns:a16="http://schemas.microsoft.com/office/drawing/2014/main" id="{1EC15DBB-1DFA-FB4C-A6FD-38BA3003F122}"/>
                </a:ext>
              </a:extLst>
            </p:cNvPr>
            <p:cNvCxnSpPr>
              <a:cxnSpLocks/>
              <a:stCxn id="46" idx="3"/>
              <a:endCxn id="41" idx="1"/>
            </p:cNvCxnSpPr>
            <p:nvPr/>
          </p:nvCxnSpPr>
          <p:spPr>
            <a:xfrm>
              <a:off x="611246" y="1746356"/>
              <a:ext cx="701391" cy="334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595959"/>
              </a:solidFill>
              <a:prstDash val="sysDot"/>
              <a:round/>
              <a:headEnd type="none" w="sm" len="sm"/>
              <a:tailEnd type="triangle" w="med" len="med"/>
            </a:ln>
          </p:spPr>
        </p:cxnSp>
        <p:cxnSp>
          <p:nvCxnSpPr>
            <p:cNvPr id="49" name="Google Shape;246;p7">
              <a:extLst>
                <a:ext uri="{FF2B5EF4-FFF2-40B4-BE49-F238E27FC236}">
                  <a16:creationId xmlns:a16="http://schemas.microsoft.com/office/drawing/2014/main" id="{0E30E157-5B46-764A-A579-3595AEB594BA}"/>
                </a:ext>
              </a:extLst>
            </p:cNvPr>
            <p:cNvCxnSpPr>
              <a:cxnSpLocks/>
              <a:stCxn id="36" idx="3"/>
              <a:endCxn id="43" idx="1"/>
            </p:cNvCxnSpPr>
            <p:nvPr/>
          </p:nvCxnSpPr>
          <p:spPr>
            <a:xfrm>
              <a:off x="602029" y="2508047"/>
              <a:ext cx="710608" cy="953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595959"/>
              </a:solidFill>
              <a:prstDash val="sysDot"/>
              <a:round/>
              <a:headEnd type="none" w="sm" len="sm"/>
              <a:tailEnd type="triangle" w="med" len="med"/>
            </a:ln>
          </p:spPr>
        </p:cxnSp>
        <p:cxnSp>
          <p:nvCxnSpPr>
            <p:cNvPr id="50" name="Google Shape;246;p7">
              <a:extLst>
                <a:ext uri="{FF2B5EF4-FFF2-40B4-BE49-F238E27FC236}">
                  <a16:creationId xmlns:a16="http://schemas.microsoft.com/office/drawing/2014/main" id="{38EDFBAF-AA0B-0F4D-A978-246C2FD43234}"/>
                </a:ext>
              </a:extLst>
            </p:cNvPr>
            <p:cNvCxnSpPr>
              <a:cxnSpLocks/>
              <a:stCxn id="34" idx="3"/>
              <a:endCxn id="44" idx="1"/>
            </p:cNvCxnSpPr>
            <p:nvPr/>
          </p:nvCxnSpPr>
          <p:spPr>
            <a:xfrm>
              <a:off x="625290" y="3260742"/>
              <a:ext cx="687347" cy="756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595959"/>
              </a:solidFill>
              <a:prstDash val="sysDot"/>
              <a:round/>
              <a:headEnd type="none" w="sm" len="sm"/>
              <a:tailEnd type="triangle" w="med" len="med"/>
            </a:ln>
          </p:spPr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CD2833A-CC8E-3249-A762-14260A395BA5}"/>
                </a:ext>
              </a:extLst>
            </p:cNvPr>
            <p:cNvSpPr txBox="1"/>
            <p:nvPr/>
          </p:nvSpPr>
          <p:spPr>
            <a:xfrm>
              <a:off x="-73339" y="3649258"/>
              <a:ext cx="1130062" cy="7372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Labeled </a:t>
              </a:r>
              <a:b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Dataset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27F5E1E6-1740-2343-80F5-1C29E3C828C1}"/>
              </a:ext>
            </a:extLst>
          </p:cNvPr>
          <p:cNvSpPr txBox="1"/>
          <p:nvPr/>
        </p:nvSpPr>
        <p:spPr>
          <a:xfrm>
            <a:off x="1340987" y="2032898"/>
            <a:ext cx="2245392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components in Dataset Generation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DC89054-38E7-9E4A-97DD-B7FA165951D1}"/>
              </a:ext>
            </a:extLst>
          </p:cNvPr>
          <p:cNvSpPr txBox="1"/>
          <p:nvPr/>
        </p:nvSpPr>
        <p:spPr>
          <a:xfrm>
            <a:off x="4346969" y="21034373"/>
            <a:ext cx="162132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 Consistent Style Variation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38D0A66-5A66-7444-833C-7AF0B425CEDB}"/>
              </a:ext>
            </a:extLst>
          </p:cNvPr>
          <p:cNvSpPr txBox="1"/>
          <p:nvPr/>
        </p:nvSpPr>
        <p:spPr>
          <a:xfrm>
            <a:off x="858703" y="16857844"/>
            <a:ext cx="697653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DCFace</a:t>
            </a:r>
            <a:r>
              <a:rPr lang="en-US" sz="9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br>
              <a:rPr lang="en-US" sz="9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9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369322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hite">
  <a:themeElements>
    <a:clrScheme name="FACEBOOK THEAM">
      <a:dk1>
        <a:srgbClr val="1A2028"/>
      </a:dk1>
      <a:lt1>
        <a:srgbClr val="FEFFFE"/>
      </a:lt1>
      <a:dk2>
        <a:srgbClr val="90929B"/>
      </a:dk2>
      <a:lt2>
        <a:srgbClr val="DFDDE2"/>
      </a:lt2>
      <a:accent1>
        <a:srgbClr val="4266B1"/>
      </a:accent1>
      <a:accent2>
        <a:srgbClr val="233A6B"/>
      </a:accent2>
      <a:accent3>
        <a:srgbClr val="65C7FD"/>
      </a:accent3>
      <a:accent4>
        <a:srgbClr val="F73D3F"/>
      </a:accent4>
      <a:accent5>
        <a:srgbClr val="F73E3D"/>
      </a:accent5>
      <a:accent6>
        <a:srgbClr val="3C5CA4"/>
      </a:accent6>
      <a:hlink>
        <a:srgbClr val="4167B1"/>
      </a:hlink>
      <a:folHlink>
        <a:srgbClr val="25396B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6650</TotalTime>
  <Words>49</Words>
  <Application>Microsoft Macintosh PowerPoint</Application>
  <PresentationFormat>Custom</PresentationFormat>
  <Paragraphs>13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Helvetica Neue</vt:lpstr>
      <vt:lpstr>Helvetica Neue Medium</vt:lpstr>
      <vt:lpstr>Times New Roman</vt:lpstr>
      <vt:lpstr>White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Kim, Minchul</cp:lastModifiedBy>
  <cp:revision>119</cp:revision>
  <dcterms:modified xsi:type="dcterms:W3CDTF">2022-11-18T23:23:32Z</dcterms:modified>
</cp:coreProperties>
</file>